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95F7-34D4-4B1F-9ED6-8995283DA833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418AB-891C-40A1-B2A2-015ADAB53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1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Clicking</a:t>
            </a:r>
            <a:r>
              <a:rPr lang="en-US" baseline="0" dirty="0" smtClean="0"/>
              <a:t> on the letter will take you to the corresponding page; click once on speaker button to hear the name of the letter </a:t>
            </a:r>
            <a:r>
              <a:rPr lang="en-US" baseline="0" smtClean="0"/>
              <a:t>being spoken.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18AB-891C-40A1-B2A2-015ADAB536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9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3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7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7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149C-14BE-4268-989A-FDF0A39874AB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31888-2A69-4711-AE74-C75D5268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5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4" Type="http://schemas.openxmlformats.org/officeDocument/2006/relationships/slide" Target="slide12.xml"/><Relationship Id="rId15" Type="http://schemas.openxmlformats.org/officeDocument/2006/relationships/slide" Target="slide13.xml"/><Relationship Id="rId16" Type="http://schemas.openxmlformats.org/officeDocument/2006/relationships/slide" Target="slide14.xml"/><Relationship Id="rId17" Type="http://schemas.openxmlformats.org/officeDocument/2006/relationships/slide" Target="slide15.xml"/><Relationship Id="rId18" Type="http://schemas.openxmlformats.org/officeDocument/2006/relationships/slide" Target="slide16.xml"/><Relationship Id="rId19" Type="http://schemas.openxmlformats.org/officeDocument/2006/relationships/slide" Target="slide17.xml"/><Relationship Id="rId50" Type="http://schemas.openxmlformats.org/officeDocument/2006/relationships/oleObject" Target="../embeddings/oleObject20.bin"/><Relationship Id="rId51" Type="http://schemas.openxmlformats.org/officeDocument/2006/relationships/oleObject" Target="../embeddings/oleObject21.bin"/><Relationship Id="rId52" Type="http://schemas.openxmlformats.org/officeDocument/2006/relationships/oleObject" Target="../embeddings/oleObject22.bin"/><Relationship Id="rId53" Type="http://schemas.openxmlformats.org/officeDocument/2006/relationships/oleObject" Target="../embeddings/oleObject23.bin"/><Relationship Id="rId54" Type="http://schemas.openxmlformats.org/officeDocument/2006/relationships/oleObject" Target="../embeddings/oleObject24.bin"/><Relationship Id="rId55" Type="http://schemas.openxmlformats.org/officeDocument/2006/relationships/oleObject" Target="../embeddings/oleObject25.bin"/><Relationship Id="rId56" Type="http://schemas.openxmlformats.org/officeDocument/2006/relationships/oleObject" Target="../embeddings/oleObject26.bin"/><Relationship Id="rId40" Type="http://schemas.openxmlformats.org/officeDocument/2006/relationships/oleObject" Target="../embeddings/oleObject10.bin"/><Relationship Id="rId41" Type="http://schemas.openxmlformats.org/officeDocument/2006/relationships/oleObject" Target="../embeddings/oleObject11.bin"/><Relationship Id="rId42" Type="http://schemas.openxmlformats.org/officeDocument/2006/relationships/oleObject" Target="../embeddings/oleObject12.bin"/><Relationship Id="rId43" Type="http://schemas.openxmlformats.org/officeDocument/2006/relationships/oleObject" Target="../embeddings/oleObject13.bin"/><Relationship Id="rId44" Type="http://schemas.openxmlformats.org/officeDocument/2006/relationships/oleObject" Target="../embeddings/oleObject14.bin"/><Relationship Id="rId45" Type="http://schemas.openxmlformats.org/officeDocument/2006/relationships/oleObject" Target="../embeddings/oleObject15.bin"/><Relationship Id="rId46" Type="http://schemas.openxmlformats.org/officeDocument/2006/relationships/oleObject" Target="../embeddings/oleObject16.bin"/><Relationship Id="rId47" Type="http://schemas.openxmlformats.org/officeDocument/2006/relationships/oleObject" Target="../embeddings/oleObject17.bin"/><Relationship Id="rId48" Type="http://schemas.openxmlformats.org/officeDocument/2006/relationships/oleObject" Target="../embeddings/oleObject18.bin"/><Relationship Id="rId4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6.xml"/><Relationship Id="rId9" Type="http://schemas.openxmlformats.org/officeDocument/2006/relationships/slide" Target="slide7.xml"/><Relationship Id="rId30" Type="http://schemas.openxmlformats.org/officeDocument/2006/relationships/oleObject" Target="../embeddings/oleObject1.bin"/><Relationship Id="rId31" Type="http://schemas.openxmlformats.org/officeDocument/2006/relationships/image" Target="../media/image1.wmf"/><Relationship Id="rId32" Type="http://schemas.openxmlformats.org/officeDocument/2006/relationships/oleObject" Target="../embeddings/oleObject2.bin"/><Relationship Id="rId33" Type="http://schemas.openxmlformats.org/officeDocument/2006/relationships/oleObject" Target="../embeddings/oleObject3.bin"/><Relationship Id="rId34" Type="http://schemas.openxmlformats.org/officeDocument/2006/relationships/oleObject" Target="../embeddings/oleObject4.bin"/><Relationship Id="rId35" Type="http://schemas.openxmlformats.org/officeDocument/2006/relationships/oleObject" Target="../embeddings/oleObject5.bin"/><Relationship Id="rId36" Type="http://schemas.openxmlformats.org/officeDocument/2006/relationships/oleObject" Target="../embeddings/oleObject6.bin"/><Relationship Id="rId37" Type="http://schemas.openxmlformats.org/officeDocument/2006/relationships/oleObject" Target="../embeddings/oleObject7.bin"/><Relationship Id="rId38" Type="http://schemas.openxmlformats.org/officeDocument/2006/relationships/oleObject" Target="../embeddings/oleObject8.bin"/><Relationship Id="rId39" Type="http://schemas.openxmlformats.org/officeDocument/2006/relationships/oleObject" Target="../embeddings/oleObject9.bin"/><Relationship Id="rId20" Type="http://schemas.openxmlformats.org/officeDocument/2006/relationships/slide" Target="slide18.xml"/><Relationship Id="rId21" Type="http://schemas.openxmlformats.org/officeDocument/2006/relationships/slide" Target="slide19.xml"/><Relationship Id="rId22" Type="http://schemas.openxmlformats.org/officeDocument/2006/relationships/slide" Target="slide20.xml"/><Relationship Id="rId23" Type="http://schemas.openxmlformats.org/officeDocument/2006/relationships/slide" Target="slide21.xml"/><Relationship Id="rId24" Type="http://schemas.openxmlformats.org/officeDocument/2006/relationships/slide" Target="slide22.xml"/><Relationship Id="rId25" Type="http://schemas.openxmlformats.org/officeDocument/2006/relationships/slide" Target="slide23.xml"/><Relationship Id="rId26" Type="http://schemas.openxmlformats.org/officeDocument/2006/relationships/slide" Target="slide24.xml"/><Relationship Id="rId27" Type="http://schemas.openxmlformats.org/officeDocument/2006/relationships/slide" Target="slide25.xml"/><Relationship Id="rId28" Type="http://schemas.openxmlformats.org/officeDocument/2006/relationships/slide" Target="slide26.xml"/><Relationship Id="rId29" Type="http://schemas.openxmlformats.org/officeDocument/2006/relationships/slide" Target="slide27.xml"/><Relationship Id="rId10" Type="http://schemas.openxmlformats.org/officeDocument/2006/relationships/slide" Target="slide8.xml"/><Relationship Id="rId11" Type="http://schemas.openxmlformats.org/officeDocument/2006/relationships/slide" Target="slide9.xml"/><Relationship Id="rId12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8.png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1.wmf"/><Relationship Id="rId5" Type="http://schemas.openxmlformats.org/officeDocument/2006/relationships/image" Target="../media/image9.jpeg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.wmf"/><Relationship Id="rId5" Type="http://schemas.openxmlformats.org/officeDocument/2006/relationships/image" Target="../media/image2.jpeg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13.jpg"/><Relationship Id="rId13" Type="http://schemas.openxmlformats.org/officeDocument/2006/relationships/oleObject" Target="../embeddings/oleObject75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11.jpeg"/><Relationship Id="rId7" Type="http://schemas.openxmlformats.org/officeDocument/2006/relationships/oleObject" Target="../embeddings/oleObject71.bin"/><Relationship Id="rId8" Type="http://schemas.openxmlformats.org/officeDocument/2006/relationships/image" Target="../media/image12.jpeg"/><Relationship Id="rId9" Type="http://schemas.openxmlformats.org/officeDocument/2006/relationships/oleObject" Target="../embeddings/oleObject72.bin"/><Relationship Id="rId10" Type="http://schemas.openxmlformats.org/officeDocument/2006/relationships/oleObject" Target="../embeddings/oleObject7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.png"/><Relationship Id="rId7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5.jpeg"/><Relationship Id="rId7" Type="http://schemas.openxmlformats.org/officeDocument/2006/relationships/oleObject" Target="../embeddings/oleObject40.bin"/><Relationship Id="rId8" Type="http://schemas.openxmlformats.org/officeDocument/2006/relationships/image" Target="../media/image6.png"/><Relationship Id="rId9" Type="http://schemas.openxmlformats.org/officeDocument/2006/relationships/oleObject" Target="../embeddings/oleObject41.bin"/><Relationship Id="rId10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1.wmf"/><Relationship Id="rId5" Type="http://schemas.openxmlformats.org/officeDocument/2006/relationships/image" Target="../media/image7.jpeg"/><Relationship Id="rId6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cTeacher" pitchFamily="2" charset="0"/>
              </a:rPr>
              <a:t>Word Wall</a:t>
            </a:r>
            <a:endParaRPr lang="en-US" sz="5400" b="1" dirty="0">
              <a:latin typeface="AbcTeacher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04965"/>
              </p:ext>
            </p:extLst>
          </p:nvPr>
        </p:nvGraphicFramePr>
        <p:xfrm>
          <a:off x="152400" y="1397000"/>
          <a:ext cx="8915400" cy="5308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5900"/>
                <a:gridCol w="1485900"/>
                <a:gridCol w="1485900"/>
                <a:gridCol w="1485900"/>
                <a:gridCol w="1485900"/>
                <a:gridCol w="1485900"/>
              </a:tblGrid>
              <a:tr h="106172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4" action="ppaction://hlinksldjump"/>
                        </a:rPr>
                        <a:t>a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5" action="ppaction://hlinksldjump"/>
                        </a:rPr>
                        <a:t>b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6" action="ppaction://hlinksldjump"/>
                        </a:rPr>
                        <a:t>c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7" action="ppaction://hlinksldjump"/>
                        </a:rPr>
                        <a:t>d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8" action="ppaction://hlinksldjump"/>
                        </a:rPr>
                        <a:t>e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9" action="ppaction://hlinksldjump"/>
                        </a:rPr>
                        <a:t>f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106172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10" action="ppaction://hlinksldjump"/>
                        </a:rPr>
                        <a:t>g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11" action="ppaction://hlinksldjump"/>
                        </a:rPr>
                        <a:t>h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AbcPrint" pitchFamily="2" charset="0"/>
                          <a:hlinkClick r:id="rId12" action="ppaction://hlinksldjump"/>
                        </a:rPr>
                        <a:t>i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13" action="ppaction://hlinksldjump"/>
                        </a:rPr>
                        <a:t>j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14" action="ppaction://hlinksldjump"/>
                        </a:rPr>
                        <a:t>k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15" action="ppaction://hlinksldjump"/>
                        </a:rPr>
                        <a:t>l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106172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16" action="ppaction://hlinksldjump"/>
                        </a:rPr>
                        <a:t>m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17" action="ppaction://hlinksldjump"/>
                        </a:rPr>
                        <a:t>n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18" action="ppaction://hlinksldjump"/>
                        </a:rPr>
                        <a:t>o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19" action="ppaction://hlinksldjump"/>
                        </a:rPr>
                        <a:t>p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0" action="ppaction://hlinksldjump"/>
                        </a:rPr>
                        <a:t>q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1" action="ppaction://hlinksldjump"/>
                        </a:rPr>
                        <a:t>r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106172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2" action="ppaction://hlinksldjump"/>
                        </a:rPr>
                        <a:t>s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3" action="ppaction://hlinksldjump"/>
                        </a:rPr>
                        <a:t>t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4" action="ppaction://hlinksldjump"/>
                        </a:rPr>
                        <a:t>u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5" action="ppaction://hlinksldjump"/>
                        </a:rPr>
                        <a:t>v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6" action="ppaction://hlinksldjump"/>
                        </a:rPr>
                        <a:t>w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7" action="ppaction://hlinksldjump"/>
                        </a:rPr>
                        <a:t>x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106172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8" action="ppaction://hlinksldjump"/>
                        </a:rPr>
                        <a:t>y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  <a:hlinkClick r:id="rId29" action="ppaction://hlinksldjump"/>
                        </a:rPr>
                        <a:t>z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124017"/>
              </p:ext>
            </p:extLst>
          </p:nvPr>
        </p:nvGraphicFramePr>
        <p:xfrm>
          <a:off x="2667000" y="2057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Sound Recorder Document" r:id="rId30" imgW="304560" imgH="304560" progId="SoundRec">
                  <p:embed/>
                </p:oleObj>
              </mc:Choice>
              <mc:Fallback>
                <p:oleObj name="Sound Recorder Document" r:id="rId30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667000" y="20574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726069"/>
              </p:ext>
            </p:extLst>
          </p:nvPr>
        </p:nvGraphicFramePr>
        <p:xfrm>
          <a:off x="4191000" y="2057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Sound Recorder Document" r:id="rId32" imgW="304560" imgH="304560" progId="SoundRec">
                  <p:embed/>
                </p:oleObj>
              </mc:Choice>
              <mc:Fallback>
                <p:oleObj name="Sound Recorder Document" r:id="rId32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91000" y="20574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24238"/>
              </p:ext>
            </p:extLst>
          </p:nvPr>
        </p:nvGraphicFramePr>
        <p:xfrm>
          <a:off x="5715000" y="2057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Sound Recorder Document" r:id="rId33" imgW="304560" imgH="304560" progId="SoundRec">
                  <p:embed/>
                </p:oleObj>
              </mc:Choice>
              <mc:Fallback>
                <p:oleObj name="Sound Recorder Document" r:id="rId3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715000" y="20574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461777"/>
              </p:ext>
            </p:extLst>
          </p:nvPr>
        </p:nvGraphicFramePr>
        <p:xfrm>
          <a:off x="7162800" y="2057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Sound Recorder Document" r:id="rId34" imgW="304560" imgH="304560" progId="SoundRec">
                  <p:embed/>
                </p:oleObj>
              </mc:Choice>
              <mc:Fallback>
                <p:oleObj name="Sound Recorder Document" r:id="rId34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162800" y="20574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849543"/>
              </p:ext>
            </p:extLst>
          </p:nvPr>
        </p:nvGraphicFramePr>
        <p:xfrm>
          <a:off x="8686800" y="2057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Sound Recorder Document" r:id="rId35" imgW="304560" imgH="304560" progId="SoundRec">
                  <p:embed/>
                </p:oleObj>
              </mc:Choice>
              <mc:Fallback>
                <p:oleObj name="Sound Recorder Document" r:id="rId35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686800" y="20574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031914"/>
              </p:ext>
            </p:extLst>
          </p:nvPr>
        </p:nvGraphicFramePr>
        <p:xfrm>
          <a:off x="1219200" y="3124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Sound Recorder Document" r:id="rId36" imgW="304560" imgH="304560" progId="SoundRec">
                  <p:embed/>
                </p:oleObj>
              </mc:Choice>
              <mc:Fallback>
                <p:oleObj name="Sound Recorder Document" r:id="rId36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219200" y="31242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186404"/>
              </p:ext>
            </p:extLst>
          </p:nvPr>
        </p:nvGraphicFramePr>
        <p:xfrm>
          <a:off x="2743200" y="3124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Sound Recorder Document" r:id="rId37" imgW="304560" imgH="304560" progId="SoundRec">
                  <p:embed/>
                </p:oleObj>
              </mc:Choice>
              <mc:Fallback>
                <p:oleObj name="Sound Recorder Document" r:id="rId3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743200" y="31242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8179"/>
              </p:ext>
            </p:extLst>
          </p:nvPr>
        </p:nvGraphicFramePr>
        <p:xfrm>
          <a:off x="4191000" y="3124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Sound Recorder Document" r:id="rId38" imgW="304560" imgH="304560" progId="SoundRec">
                  <p:embed/>
                </p:oleObj>
              </mc:Choice>
              <mc:Fallback>
                <p:oleObj name="Sound Recorder Document" r:id="rId38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91000" y="31242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82865"/>
              </p:ext>
            </p:extLst>
          </p:nvPr>
        </p:nvGraphicFramePr>
        <p:xfrm>
          <a:off x="5715000" y="3124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Sound Recorder Document" r:id="rId39" imgW="304560" imgH="304560" progId="SoundRec">
                  <p:embed/>
                </p:oleObj>
              </mc:Choice>
              <mc:Fallback>
                <p:oleObj name="Sound Recorder Document" r:id="rId39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715000" y="31242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498490"/>
              </p:ext>
            </p:extLst>
          </p:nvPr>
        </p:nvGraphicFramePr>
        <p:xfrm>
          <a:off x="7162800" y="3124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Sound Recorder Document" r:id="rId40" imgW="304560" imgH="304560" progId="SoundRec">
                  <p:embed/>
                </p:oleObj>
              </mc:Choice>
              <mc:Fallback>
                <p:oleObj name="Sound Recorder Document" r:id="rId40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162800" y="31242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520049"/>
              </p:ext>
            </p:extLst>
          </p:nvPr>
        </p:nvGraphicFramePr>
        <p:xfrm>
          <a:off x="8686800" y="3124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Sound Recorder Document" r:id="rId41" imgW="304560" imgH="304560" progId="SoundRec">
                  <p:embed/>
                </p:oleObj>
              </mc:Choice>
              <mc:Fallback>
                <p:oleObj name="Sound Recorder Document" r:id="rId41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686800" y="31242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604083"/>
              </p:ext>
            </p:extLst>
          </p:nvPr>
        </p:nvGraphicFramePr>
        <p:xfrm>
          <a:off x="1219200" y="4191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Sound Recorder Document" r:id="rId42" imgW="304560" imgH="304560" progId="SoundRec">
                  <p:embed/>
                </p:oleObj>
              </mc:Choice>
              <mc:Fallback>
                <p:oleObj name="Sound Recorder Document" r:id="rId42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219200" y="4191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580153"/>
              </p:ext>
            </p:extLst>
          </p:nvPr>
        </p:nvGraphicFramePr>
        <p:xfrm>
          <a:off x="2743200" y="4191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Sound Recorder Document" r:id="rId43" imgW="304560" imgH="304560" progId="SoundRec">
                  <p:embed/>
                </p:oleObj>
              </mc:Choice>
              <mc:Fallback>
                <p:oleObj name="Sound Recorder Document" r:id="rId4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743200" y="4191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87164"/>
              </p:ext>
            </p:extLst>
          </p:nvPr>
        </p:nvGraphicFramePr>
        <p:xfrm>
          <a:off x="4191000" y="4191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Sound Recorder Document" r:id="rId44" imgW="304560" imgH="304560" progId="SoundRec">
                  <p:embed/>
                </p:oleObj>
              </mc:Choice>
              <mc:Fallback>
                <p:oleObj name="Sound Recorder Document" r:id="rId44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91000" y="4191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5032"/>
              </p:ext>
            </p:extLst>
          </p:nvPr>
        </p:nvGraphicFramePr>
        <p:xfrm>
          <a:off x="5715000" y="4191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Sound Recorder Document" r:id="rId45" imgW="304560" imgH="304560" progId="SoundRec">
                  <p:embed/>
                </p:oleObj>
              </mc:Choice>
              <mc:Fallback>
                <p:oleObj name="Sound Recorder Document" r:id="rId45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715000" y="4191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592153"/>
              </p:ext>
            </p:extLst>
          </p:nvPr>
        </p:nvGraphicFramePr>
        <p:xfrm>
          <a:off x="7239000" y="4191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Sound Recorder Document" r:id="rId46" imgW="304560" imgH="304560" progId="SoundRec">
                  <p:embed/>
                </p:oleObj>
              </mc:Choice>
              <mc:Fallback>
                <p:oleObj name="Sound Recorder Document" r:id="rId46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239000" y="4191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73480"/>
              </p:ext>
            </p:extLst>
          </p:nvPr>
        </p:nvGraphicFramePr>
        <p:xfrm>
          <a:off x="8686800" y="4191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Sound Recorder Document" r:id="rId47" imgW="304560" imgH="304560" progId="SoundRec">
                  <p:embed/>
                </p:oleObj>
              </mc:Choice>
              <mc:Fallback>
                <p:oleObj name="Sound Recorder Document" r:id="rId4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686800" y="4191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696404"/>
              </p:ext>
            </p:extLst>
          </p:nvPr>
        </p:nvGraphicFramePr>
        <p:xfrm>
          <a:off x="1295400" y="5257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Sound Recorder Document" r:id="rId48" imgW="304560" imgH="304560" progId="SoundRec">
                  <p:embed/>
                </p:oleObj>
              </mc:Choice>
              <mc:Fallback>
                <p:oleObj name="Sound Recorder Document" r:id="rId48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295400" y="5257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613402"/>
              </p:ext>
            </p:extLst>
          </p:nvPr>
        </p:nvGraphicFramePr>
        <p:xfrm>
          <a:off x="2743200" y="5257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Sound Recorder Document" r:id="rId49" imgW="304560" imgH="304560" progId="SoundRec">
                  <p:embed/>
                </p:oleObj>
              </mc:Choice>
              <mc:Fallback>
                <p:oleObj name="Sound Recorder Document" r:id="rId49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743200" y="5257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19280"/>
              </p:ext>
            </p:extLst>
          </p:nvPr>
        </p:nvGraphicFramePr>
        <p:xfrm>
          <a:off x="4191000" y="5257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Sound Recorder Document" r:id="rId50" imgW="304560" imgH="304560" progId="SoundRec">
                  <p:embed/>
                </p:oleObj>
              </mc:Choice>
              <mc:Fallback>
                <p:oleObj name="Sound Recorder Document" r:id="rId50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91000" y="5257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83784"/>
              </p:ext>
            </p:extLst>
          </p:nvPr>
        </p:nvGraphicFramePr>
        <p:xfrm>
          <a:off x="5715000" y="5257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Sound Recorder Document" r:id="rId51" imgW="304560" imgH="304560" progId="SoundRec">
                  <p:embed/>
                </p:oleObj>
              </mc:Choice>
              <mc:Fallback>
                <p:oleObj name="Sound Recorder Document" r:id="rId51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715000" y="5257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435394"/>
              </p:ext>
            </p:extLst>
          </p:nvPr>
        </p:nvGraphicFramePr>
        <p:xfrm>
          <a:off x="7239000" y="5257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Sound Recorder Document" r:id="rId52" imgW="304560" imgH="304560" progId="SoundRec">
                  <p:embed/>
                </p:oleObj>
              </mc:Choice>
              <mc:Fallback>
                <p:oleObj name="Sound Recorder Document" r:id="rId52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239000" y="5257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604965"/>
              </p:ext>
            </p:extLst>
          </p:nvPr>
        </p:nvGraphicFramePr>
        <p:xfrm>
          <a:off x="8686800" y="5257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Sound Recorder Document" r:id="rId53" imgW="304560" imgH="304560" progId="SoundRec">
                  <p:embed/>
                </p:oleObj>
              </mc:Choice>
              <mc:Fallback>
                <p:oleObj name="Sound Recorder Document" r:id="rId5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686800" y="5257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85554"/>
              </p:ext>
            </p:extLst>
          </p:nvPr>
        </p:nvGraphicFramePr>
        <p:xfrm>
          <a:off x="1219200" y="6324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Sound Recorder Document" r:id="rId54" imgW="304560" imgH="304560" progId="SoundRec">
                  <p:embed/>
                </p:oleObj>
              </mc:Choice>
              <mc:Fallback>
                <p:oleObj name="Sound Recorder Document" r:id="rId54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219200" y="63246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5467"/>
              </p:ext>
            </p:extLst>
          </p:nvPr>
        </p:nvGraphicFramePr>
        <p:xfrm>
          <a:off x="2743200" y="6324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Sound Recorder Document" r:id="rId55" imgW="304560" imgH="304560" progId="SoundRec">
                  <p:embed/>
                </p:oleObj>
              </mc:Choice>
              <mc:Fallback>
                <p:oleObj name="Sound Recorder Document" r:id="rId55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743200" y="63246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21402"/>
              </p:ext>
            </p:extLst>
          </p:nvPr>
        </p:nvGraphicFramePr>
        <p:xfrm>
          <a:off x="1219200" y="2057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Sound Recorder Document" r:id="rId56" imgW="304560" imgH="304560" progId="SoundRec">
                  <p:embed/>
                </p:oleObj>
              </mc:Choice>
              <mc:Fallback>
                <p:oleObj name="Sound Recorder Document" r:id="rId56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219200" y="20574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05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40498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i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991193"/>
              </p:ext>
            </p:extLst>
          </p:nvPr>
        </p:nvGraphicFramePr>
        <p:xfrm>
          <a:off x="381000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69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89195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j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054601"/>
              </p:ext>
            </p:extLst>
          </p:nvPr>
        </p:nvGraphicFramePr>
        <p:xfrm>
          <a:off x="417318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318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82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37718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k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151266"/>
              </p:ext>
            </p:extLst>
          </p:nvPr>
        </p:nvGraphicFramePr>
        <p:xfrm>
          <a:off x="304800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35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40731"/>
              </p:ext>
            </p:extLst>
          </p:nvPr>
        </p:nvGraphicFramePr>
        <p:xfrm>
          <a:off x="76200" y="152402"/>
          <a:ext cx="9067800" cy="65405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9600"/>
                <a:gridCol w="17526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l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list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latin typeface="AbcPrint" pitchFamily="2" charset="0"/>
                        </a:rPr>
                        <a:t>Did</a:t>
                      </a:r>
                      <a:r>
                        <a:rPr lang="en-US" sz="4800" baseline="0" dirty="0" smtClean="0">
                          <a:latin typeface="AbcPrint" pitchFamily="2" charset="0"/>
                        </a:rPr>
                        <a:t> you put milk on the grocery list?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034538"/>
              </p:ext>
            </p:extLst>
          </p:nvPr>
        </p:nvGraphicFramePr>
        <p:xfrm>
          <a:off x="381000" y="838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8382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02474"/>
              </p:ext>
            </p:extLst>
          </p:nvPr>
        </p:nvGraphicFramePr>
        <p:xfrm>
          <a:off x="2057400" y="657225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Sound Recorder Document" r:id="rId5" imgW="304560" imgH="304560" progId="SoundRec">
                  <p:embed/>
                </p:oleObj>
              </mc:Choice>
              <mc:Fallback>
                <p:oleObj name="Sound Recorder Document" r:id="rId5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657225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 descr="C:\Documents and Settings\nkertis\Local Settings\Temporary Internet Files\Content.IE5\9XLZBB3Q\MC90043266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832394"/>
              </p:ext>
            </p:extLst>
          </p:nvPr>
        </p:nvGraphicFramePr>
        <p:xfrm>
          <a:off x="8586216" y="1981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Sound Recorder Document" r:id="rId7" imgW="304560" imgH="304560" progId="SoundRec">
                  <p:embed/>
                </p:oleObj>
              </mc:Choice>
              <mc:Fallback>
                <p:oleObj name="Sound Recorder Document" r:id="rId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6216" y="19812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76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37581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m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26008"/>
              </p:ext>
            </p:extLst>
          </p:nvPr>
        </p:nvGraphicFramePr>
        <p:xfrm>
          <a:off x="494809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809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04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37975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n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64983"/>
              </p:ext>
            </p:extLst>
          </p:nvPr>
        </p:nvGraphicFramePr>
        <p:xfrm>
          <a:off x="304800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51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78989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o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616383"/>
              </p:ext>
            </p:extLst>
          </p:nvPr>
        </p:nvGraphicFramePr>
        <p:xfrm>
          <a:off x="304800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36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10989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p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090695"/>
              </p:ext>
            </p:extLst>
          </p:nvPr>
        </p:nvGraphicFramePr>
        <p:xfrm>
          <a:off x="304800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49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30462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q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213155"/>
              </p:ext>
            </p:extLst>
          </p:nvPr>
        </p:nvGraphicFramePr>
        <p:xfrm>
          <a:off x="521208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208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3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223988"/>
              </p:ext>
            </p:extLst>
          </p:nvPr>
        </p:nvGraphicFramePr>
        <p:xfrm>
          <a:off x="76200" y="152402"/>
          <a:ext cx="9067800" cy="58089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r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really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latin typeface="AbcPrint" pitchFamily="2" charset="0"/>
                        </a:rPr>
                        <a:t>The elephant is really big.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57918"/>
              </p:ext>
            </p:extLst>
          </p:nvPr>
        </p:nvGraphicFramePr>
        <p:xfrm>
          <a:off x="2133600" y="685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685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Documents and Settings\nkertis\Local Settings\Temporary Internet Files\Content.IE5\BV4TPUVE\MP90044867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4136"/>
            <a:ext cx="1524000" cy="10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0045"/>
              </p:ext>
            </p:extLst>
          </p:nvPr>
        </p:nvGraphicFramePr>
        <p:xfrm>
          <a:off x="8615921" y="1288009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Sound Recorder Document" r:id="rId6" imgW="304560" imgH="304560" progId="SoundRec">
                  <p:embed/>
                </p:oleObj>
              </mc:Choice>
              <mc:Fallback>
                <p:oleObj name="Sound Recorder Document" r:id="rId6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15921" y="1288009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01569"/>
              </p:ext>
            </p:extLst>
          </p:nvPr>
        </p:nvGraphicFramePr>
        <p:xfrm>
          <a:off x="228600" y="914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Sound Recorder Document" r:id="rId7" imgW="304560" imgH="304560" progId="SoundRec">
                  <p:embed/>
                </p:oleObj>
              </mc:Choice>
              <mc:Fallback>
                <p:oleObj name="Sound Recorder Document" r:id="rId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9144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70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14933"/>
              </p:ext>
            </p:extLst>
          </p:nvPr>
        </p:nvGraphicFramePr>
        <p:xfrm>
          <a:off x="76200" y="152402"/>
          <a:ext cx="9067800" cy="58089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5800"/>
                <a:gridCol w="16764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a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bcPrint" pitchFamily="2" charset="0"/>
                        </a:rPr>
                        <a:t>Insert vocab word</a:t>
                      </a:r>
                      <a:r>
                        <a:rPr lang="en-US" sz="1400" baseline="0" dirty="0" smtClean="0">
                          <a:latin typeface="AbcPrint" pitchFamily="2" charset="0"/>
                        </a:rPr>
                        <a:t> here</a:t>
                      </a:r>
                      <a:endParaRPr lang="en-US" sz="14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bcPrint" pitchFamily="2" charset="0"/>
                        </a:rPr>
                        <a:t>Insert</a:t>
                      </a:r>
                      <a:r>
                        <a:rPr lang="en-US" sz="1400" baseline="0" dirty="0" smtClean="0">
                          <a:latin typeface="AbcPrint" pitchFamily="2" charset="0"/>
                        </a:rPr>
                        <a:t> graphic here</a:t>
                      </a:r>
                      <a:endParaRPr lang="en-US" sz="14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bcPrint" pitchFamily="2" charset="0"/>
                        </a:rPr>
                        <a:t>Type sentence with</a:t>
                      </a:r>
                      <a:r>
                        <a:rPr lang="en-US" sz="1400" baseline="0" dirty="0" smtClean="0">
                          <a:latin typeface="AbcPrint" pitchFamily="2" charset="0"/>
                        </a:rPr>
                        <a:t> vocabulary word  in it here.</a:t>
                      </a:r>
                      <a:endParaRPr lang="en-US" sz="14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bcPrint" pitchFamily="2" charset="0"/>
                        </a:rPr>
                        <a:t>Student’s turn to</a:t>
                      </a:r>
                      <a:r>
                        <a:rPr lang="en-US" sz="1400" baseline="0" dirty="0" smtClean="0">
                          <a:latin typeface="AbcPrint" pitchFamily="2" charset="0"/>
                        </a:rPr>
                        <a:t> type a</a:t>
                      </a:r>
                      <a:r>
                        <a:rPr lang="en-US" sz="1400" dirty="0" smtClean="0">
                          <a:latin typeface="AbcPrint" pitchFamily="2" charset="0"/>
                        </a:rPr>
                        <a:t> sentence:</a:t>
                      </a:r>
                      <a:endParaRPr lang="en-US" sz="14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ask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latin typeface="AbcPrint" pitchFamily="2" charset="0"/>
                        </a:rPr>
                        <a:t>I need to ask a question.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5626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40221"/>
              </p:ext>
            </p:extLst>
          </p:nvPr>
        </p:nvGraphicFramePr>
        <p:xfrm>
          <a:off x="533400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 descr="C:\Documents and Settings\nkertis\Local Settings\Temporary Internet Files\Content.IE5\7XXVE9TK\MP90043955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7492"/>
            <a:ext cx="685800" cy="102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69517"/>
              </p:ext>
            </p:extLst>
          </p:nvPr>
        </p:nvGraphicFramePr>
        <p:xfrm>
          <a:off x="8586216" y="2971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Sound Recorder Document" r:id="rId6" imgW="304560" imgH="304560" progId="SoundRec">
                  <p:embed/>
                </p:oleObj>
              </mc:Choice>
              <mc:Fallback>
                <p:oleObj name="Sound Recorder Document" r:id="rId6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6216" y="2971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276495"/>
              </p:ext>
            </p:extLst>
          </p:nvPr>
        </p:nvGraphicFramePr>
        <p:xfrm>
          <a:off x="1981200" y="2784724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Sound Recorder Document" r:id="rId7" imgW="304560" imgH="304560" progId="SoundRec">
                  <p:embed/>
                </p:oleObj>
              </mc:Choice>
              <mc:Fallback>
                <p:oleObj name="Sound Recorder Document" r:id="rId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2784724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07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61637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s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smile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latin typeface="AbcPrint" pitchFamily="2" charset="0"/>
                        </a:rPr>
                        <a:t>I like</a:t>
                      </a:r>
                      <a:r>
                        <a:rPr lang="en-US" sz="4800" baseline="0" dirty="0" smtClean="0">
                          <a:latin typeface="AbcPrint" pitchFamily="2" charset="0"/>
                        </a:rPr>
                        <a:t> to smile.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Documents and Settings\nkertis\Local Settings\Temporary Internet Files\Content.IE5\MZ23UMNA\MP9004265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1362824" cy="9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239600"/>
              </p:ext>
            </p:extLst>
          </p:nvPr>
        </p:nvGraphicFramePr>
        <p:xfrm>
          <a:off x="2133600" y="729126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Sound Recorder Document" r:id="rId4" imgW="304560" imgH="304560" progId="SoundRec">
                  <p:embed/>
                </p:oleObj>
              </mc:Choice>
              <mc:Fallback>
                <p:oleObj name="Sound Recorder Document" r:id="rId4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729126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65738"/>
              </p:ext>
            </p:extLst>
          </p:nvPr>
        </p:nvGraphicFramePr>
        <p:xfrm>
          <a:off x="8586216" y="605432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Sound Recorder Document" r:id="rId6" imgW="304560" imgH="304560" progId="SoundRec">
                  <p:embed/>
                </p:oleObj>
              </mc:Choice>
              <mc:Fallback>
                <p:oleObj name="Sound Recorder Document" r:id="rId6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6216" y="605432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007535"/>
              </p:ext>
            </p:extLst>
          </p:nvPr>
        </p:nvGraphicFramePr>
        <p:xfrm>
          <a:off x="432816" y="640303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Sound Recorder Document" r:id="rId7" imgW="304560" imgH="304560" progId="SoundRec">
                  <p:embed/>
                </p:oleObj>
              </mc:Choice>
              <mc:Fallback>
                <p:oleObj name="Sound Recorder Document" r:id="rId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816" y="640303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80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75778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t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40984"/>
              </p:ext>
            </p:extLst>
          </p:nvPr>
        </p:nvGraphicFramePr>
        <p:xfrm>
          <a:off x="417318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318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77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32165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u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032191"/>
              </p:ext>
            </p:extLst>
          </p:nvPr>
        </p:nvGraphicFramePr>
        <p:xfrm>
          <a:off x="417318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318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45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81333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v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079614"/>
              </p:ext>
            </p:extLst>
          </p:nvPr>
        </p:nvGraphicFramePr>
        <p:xfrm>
          <a:off x="309398" y="685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398" y="685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6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74320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w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885095"/>
              </p:ext>
            </p:extLst>
          </p:nvPr>
        </p:nvGraphicFramePr>
        <p:xfrm>
          <a:off x="334505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505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86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96905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x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578505"/>
              </p:ext>
            </p:extLst>
          </p:nvPr>
        </p:nvGraphicFramePr>
        <p:xfrm>
          <a:off x="334505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505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92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72455"/>
              </p:ext>
            </p:extLst>
          </p:nvPr>
        </p:nvGraphicFramePr>
        <p:xfrm>
          <a:off x="76200" y="152402"/>
          <a:ext cx="9067800" cy="614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2133600"/>
                <a:gridCol w="16002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y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your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latin typeface="AbcPrint" pitchFamily="2" charset="0"/>
                        </a:rPr>
                        <a:t>Your pet is cute!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bcPrint" pitchFamily="2" charset="0"/>
                        </a:rPr>
                        <a:t>you’re</a:t>
                      </a:r>
                      <a:endParaRPr lang="en-US" sz="48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 smtClean="0">
                          <a:latin typeface="AbcPrint" pitchFamily="2" charset="0"/>
                        </a:rPr>
                        <a:t>You’re sleepy</a:t>
                      </a:r>
                      <a:r>
                        <a:rPr lang="en-US" sz="4800" dirty="0" smtClean="0">
                          <a:latin typeface="AbcPrint" pitchFamily="2" charset="0"/>
                        </a:rPr>
                        <a:t>.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bcPrint" pitchFamily="2" charset="0"/>
                        </a:rPr>
                        <a:t>yearbook</a:t>
                      </a:r>
                      <a:endParaRPr lang="en-US" sz="3600" b="1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bcPrint" pitchFamily="2" charset="0"/>
                        </a:rPr>
                        <a:t>Will</a:t>
                      </a:r>
                      <a:r>
                        <a:rPr lang="en-US" sz="3600" baseline="0" dirty="0" smtClean="0">
                          <a:latin typeface="AbcPrint" pitchFamily="2" charset="0"/>
                        </a:rPr>
                        <a:t> you sign my yearbook? </a:t>
                      </a:r>
                      <a:endParaRPr lang="en-US" sz="36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92385"/>
              </p:ext>
            </p:extLst>
          </p:nvPr>
        </p:nvGraphicFramePr>
        <p:xfrm>
          <a:off x="417318" y="685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318" y="685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91816"/>
              </p:ext>
            </p:extLst>
          </p:nvPr>
        </p:nvGraphicFramePr>
        <p:xfrm>
          <a:off x="2057400" y="685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Sound Recorder Document" r:id="rId5" imgW="304560" imgH="304560" progId="SoundRec">
                  <p:embed/>
                </p:oleObj>
              </mc:Choice>
              <mc:Fallback>
                <p:oleObj name="Sound Recorder Document" r:id="rId5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685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1423984" cy="942637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939127"/>
              </p:ext>
            </p:extLst>
          </p:nvPr>
        </p:nvGraphicFramePr>
        <p:xfrm>
          <a:off x="8738616" y="675379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Sound Recorder Document" r:id="rId7" imgW="304560" imgH="304560" progId="SoundRec">
                  <p:embed/>
                </p:oleObj>
              </mc:Choice>
              <mc:Fallback>
                <p:oleObj name="Sound Recorder Document" r:id="rId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8616" y="675379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C:\Documents and Settings\nkertis\Local Settings\Temporary Internet Files\Content.IE5\MZ23UMNA\MP90043166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34" y="1752600"/>
            <a:ext cx="686916" cy="10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71142"/>
              </p:ext>
            </p:extLst>
          </p:nvPr>
        </p:nvGraphicFramePr>
        <p:xfrm>
          <a:off x="8610600" y="2202098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Sound Recorder Document" r:id="rId9" imgW="304560" imgH="304560" progId="SoundRec">
                  <p:embed/>
                </p:oleObj>
              </mc:Choice>
              <mc:Fallback>
                <p:oleObj name="Sound Recorder Document" r:id="rId9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10600" y="2202098"/>
                        <a:ext cx="304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642100"/>
              </p:ext>
            </p:extLst>
          </p:nvPr>
        </p:nvGraphicFramePr>
        <p:xfrm>
          <a:off x="2286000" y="2453132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Sound Recorder Document" r:id="rId10" imgW="304560" imgH="304560" progId="SoundRec">
                  <p:embed/>
                </p:oleObj>
              </mc:Choice>
              <mc:Fallback>
                <p:oleObj name="Sound Recorder Document" r:id="rId10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453132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363112"/>
              </p:ext>
            </p:extLst>
          </p:nvPr>
        </p:nvGraphicFramePr>
        <p:xfrm>
          <a:off x="2412001" y="4038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Sound Recorder Document" r:id="rId11" imgW="304560" imgH="304560" progId="SoundRec">
                  <p:embed/>
                </p:oleObj>
              </mc:Choice>
              <mc:Fallback>
                <p:oleObj name="Sound Recorder Document" r:id="rId11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2001" y="40386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05200"/>
            <a:ext cx="507208" cy="1037030"/>
          </a:xfrm>
          <a:prstGeom prst="rect">
            <a:avLst/>
          </a:prstGeom>
        </p:spPr>
      </p:pic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863434"/>
              </p:ext>
            </p:extLst>
          </p:nvPr>
        </p:nvGraphicFramePr>
        <p:xfrm>
          <a:off x="8586216" y="4333003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Sound Recorder Document" r:id="rId13" imgW="304560" imgH="304560" progId="SoundRec">
                  <p:embed/>
                </p:oleObj>
              </mc:Choice>
              <mc:Fallback>
                <p:oleObj name="Sound Recorder Document" r:id="rId1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6216" y="4333003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16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87360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z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6232"/>
              </p:ext>
            </p:extLst>
          </p:nvPr>
        </p:nvGraphicFramePr>
        <p:xfrm>
          <a:off x="417318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318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17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9016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a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4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4075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b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313200"/>
              </p:ext>
            </p:extLst>
          </p:nvPr>
        </p:nvGraphicFramePr>
        <p:xfrm>
          <a:off x="304800" y="685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685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16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28923"/>
              </p:ext>
            </p:extLst>
          </p:nvPr>
        </p:nvGraphicFramePr>
        <p:xfrm>
          <a:off x="76200" y="152402"/>
          <a:ext cx="9067800" cy="65405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2133600"/>
                <a:gridCol w="16002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c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camera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aseline="0" dirty="0" smtClean="0">
                          <a:latin typeface="AbcPrint" pitchFamily="2" charset="0"/>
                        </a:rPr>
                        <a:t>I took pictures with my camera.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Documents and Settings\nkertis\Local Settings\Temporary Internet Files\Content.IE5\BV4TPUVE\MP9004387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1292352" cy="9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769188"/>
              </p:ext>
            </p:extLst>
          </p:nvPr>
        </p:nvGraphicFramePr>
        <p:xfrm>
          <a:off x="2502408" y="713717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Sound Recorder Document" r:id="rId4" imgW="304560" imgH="304560" progId="SoundRec">
                  <p:embed/>
                </p:oleObj>
              </mc:Choice>
              <mc:Fallback>
                <p:oleObj name="Sound Recorder Document" r:id="rId4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2408" y="713717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674755"/>
              </p:ext>
            </p:extLst>
          </p:nvPr>
        </p:nvGraphicFramePr>
        <p:xfrm>
          <a:off x="8600423" y="1218207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Sound Recorder Document" r:id="rId6" imgW="304560" imgH="304560" progId="SoundRec">
                  <p:embed/>
                </p:oleObj>
              </mc:Choice>
              <mc:Fallback>
                <p:oleObj name="Sound Recorder Document" r:id="rId6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0423" y="1218207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19731"/>
              </p:ext>
            </p:extLst>
          </p:nvPr>
        </p:nvGraphicFramePr>
        <p:xfrm>
          <a:off x="216408" y="1046434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Sound Recorder Document" r:id="rId7" imgW="304560" imgH="304560" progId="SoundRec">
                  <p:embed/>
                </p:oleObj>
              </mc:Choice>
              <mc:Fallback>
                <p:oleObj name="Sound Recorder Document" r:id="rId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08" y="1046434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24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46369"/>
              </p:ext>
            </p:extLst>
          </p:nvPr>
        </p:nvGraphicFramePr>
        <p:xfrm>
          <a:off x="76200" y="152402"/>
          <a:ext cx="9067800" cy="58089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5800"/>
                <a:gridCol w="2286000"/>
                <a:gridCol w="1524000"/>
                <a:gridCol w="45720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d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AbcPrint" pitchFamily="2" charset="0"/>
                        </a:rPr>
                        <a:t>disgusted</a:t>
                      </a:r>
                      <a:endParaRPr lang="en-US" sz="44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latin typeface="AbcPrint" pitchFamily="2" charset="0"/>
                        </a:rPr>
                        <a:t>That smell disgusted</a:t>
                      </a:r>
                      <a:r>
                        <a:rPr lang="en-US" sz="4800" baseline="0" dirty="0" smtClean="0">
                          <a:latin typeface="AbcPrint" pitchFamily="2" charset="0"/>
                        </a:rPr>
                        <a:t> me.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48183"/>
              </p:ext>
            </p:extLst>
          </p:nvPr>
        </p:nvGraphicFramePr>
        <p:xfrm>
          <a:off x="463813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813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98291"/>
              </p:ext>
            </p:extLst>
          </p:nvPr>
        </p:nvGraphicFramePr>
        <p:xfrm>
          <a:off x="2743200" y="685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Sound Recorder Document" r:id="rId5" imgW="304560" imgH="304560" progId="SoundRec">
                  <p:embed/>
                </p:oleObj>
              </mc:Choice>
              <mc:Fallback>
                <p:oleObj name="Sound Recorder Document" r:id="rId5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685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969367" cy="111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42722"/>
              </p:ext>
            </p:extLst>
          </p:nvPr>
        </p:nvGraphicFramePr>
        <p:xfrm>
          <a:off x="8586216" y="1269636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Sound Recorder Document" r:id="rId7" imgW="304560" imgH="304560" progId="SoundRec">
                  <p:embed/>
                </p:oleObj>
              </mc:Choice>
              <mc:Fallback>
                <p:oleObj name="Sound Recorder Document" r:id="rId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6216" y="1269636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34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77369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e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31852"/>
              </p:ext>
            </p:extLst>
          </p:nvPr>
        </p:nvGraphicFramePr>
        <p:xfrm>
          <a:off x="304800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30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624170"/>
              </p:ext>
            </p:extLst>
          </p:nvPr>
        </p:nvGraphicFramePr>
        <p:xfrm>
          <a:off x="76200" y="152402"/>
          <a:ext cx="9067800" cy="6512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2057400"/>
                <a:gridCol w="16764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f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face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latin typeface="AbcPrint" pitchFamily="2" charset="0"/>
                        </a:rPr>
                        <a:t>That’s a</a:t>
                      </a:r>
                      <a:r>
                        <a:rPr lang="en-US" sz="4800" baseline="0" dirty="0" smtClean="0">
                          <a:latin typeface="AbcPrint" pitchFamily="2" charset="0"/>
                        </a:rPr>
                        <a:t> silly face.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famous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latin typeface="AbcPrint" pitchFamily="2" charset="0"/>
                        </a:rPr>
                        <a:t>Have you met anyone famous?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849221"/>
              </p:ext>
            </p:extLst>
          </p:nvPr>
        </p:nvGraphicFramePr>
        <p:xfrm>
          <a:off x="2057400" y="685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685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91736"/>
              </p:ext>
            </p:extLst>
          </p:nvPr>
        </p:nvGraphicFramePr>
        <p:xfrm>
          <a:off x="8738616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Sound Recorder Document" r:id="rId5" imgW="304560" imgH="304560" progId="SoundRec">
                  <p:embed/>
                </p:oleObj>
              </mc:Choice>
              <mc:Fallback>
                <p:oleObj name="Sound Recorder Document" r:id="rId5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8616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 descr="C:\Documents and Settings\nkertis\Local Settings\Temporary Internet Files\Content.IE5\MZ23UMNA\MP9004432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48" y="228600"/>
            <a:ext cx="1292352" cy="8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99234"/>
              </p:ext>
            </p:extLst>
          </p:nvPr>
        </p:nvGraphicFramePr>
        <p:xfrm>
          <a:off x="417318" y="663767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Sound Recorder Document" r:id="rId7" imgW="304560" imgH="304560" progId="SoundRec">
                  <p:embed/>
                </p:oleObj>
              </mc:Choice>
              <mc:Fallback>
                <p:oleObj name="Sound Recorder Document" r:id="rId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318" y="663767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47" y="1905000"/>
            <a:ext cx="1195387" cy="83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188909"/>
              </p:ext>
            </p:extLst>
          </p:nvPr>
        </p:nvGraphicFramePr>
        <p:xfrm>
          <a:off x="8738616" y="2971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Sound Recorder Document" r:id="rId9" imgW="304560" imgH="304560" progId="SoundRec">
                  <p:embed/>
                </p:oleObj>
              </mc:Choice>
              <mc:Fallback>
                <p:oleObj name="Sound Recorder Document" r:id="rId9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8616" y="2971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57700"/>
              </p:ext>
            </p:extLst>
          </p:nvPr>
        </p:nvGraphicFramePr>
        <p:xfrm>
          <a:off x="2209800" y="276906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Sound Recorder Document" r:id="rId10" imgW="304560" imgH="304560" progId="SoundRec">
                  <p:embed/>
                </p:oleObj>
              </mc:Choice>
              <mc:Fallback>
                <p:oleObj name="Sound Recorder Document" r:id="rId10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276906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16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374"/>
              </p:ext>
            </p:extLst>
          </p:nvPr>
        </p:nvGraphicFramePr>
        <p:xfrm>
          <a:off x="76200" y="152402"/>
          <a:ext cx="9067800" cy="510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g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302090"/>
              </p:ext>
            </p:extLst>
          </p:nvPr>
        </p:nvGraphicFramePr>
        <p:xfrm>
          <a:off x="479311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11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85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4170"/>
              </p:ext>
            </p:extLst>
          </p:nvPr>
        </p:nvGraphicFramePr>
        <p:xfrm>
          <a:off x="76200" y="152402"/>
          <a:ext cx="9067800" cy="58089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1828800"/>
                <a:gridCol w="1905000"/>
                <a:gridCol w="4800600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h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her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bcPrint" pitchFamily="2" charset="0"/>
                        </a:rPr>
                        <a:t>Her neck is sore.</a:t>
                      </a:r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bc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962400" y="56388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2904"/>
              </p:ext>
            </p:extLst>
          </p:nvPr>
        </p:nvGraphicFramePr>
        <p:xfrm>
          <a:off x="2057400" y="609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Sound Recorder Document" r:id="rId3" imgW="304560" imgH="304560" progId="SoundRec">
                  <p:embed/>
                </p:oleObj>
              </mc:Choice>
              <mc:Fallback>
                <p:oleObj name="Sound Recorder Document" r:id="rId3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6096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C:\Documents and Settings\nkertis\Local Settings\Temporary Internet Files\Content.IE5\7XXVE9TK\MP90044859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1"/>
            <a:ext cx="685800" cy="8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45529"/>
              </p:ext>
            </p:extLst>
          </p:nvPr>
        </p:nvGraphicFramePr>
        <p:xfrm>
          <a:off x="8763000" y="762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Sound Recorder Document" r:id="rId6" imgW="304560" imgH="304560" progId="SoundRec">
                  <p:embed/>
                </p:oleObj>
              </mc:Choice>
              <mc:Fallback>
                <p:oleObj name="Sound Recorder Document" r:id="rId6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0" y="7620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55547"/>
              </p:ext>
            </p:extLst>
          </p:nvPr>
        </p:nvGraphicFramePr>
        <p:xfrm>
          <a:off x="457200" y="685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Sound Recorder Document" r:id="rId7" imgW="304560" imgH="304560" progId="SoundRec">
                  <p:embed/>
                </p:oleObj>
              </mc:Choice>
              <mc:Fallback>
                <p:oleObj name="Sound Recorder Document" r:id="rId7" imgW="304560" imgH="304560" progId="SoundRe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6858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31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187</Words>
  <Application>Microsoft Macintosh PowerPoint</Application>
  <PresentationFormat>On-screen Show (4:3)</PresentationFormat>
  <Paragraphs>84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Sound Recorder Document</vt:lpstr>
      <vt:lpstr>Word 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Region XIII 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Wall</dc:title>
  <dc:creator>Region XIII</dc:creator>
  <cp:lastModifiedBy>NCSD</cp:lastModifiedBy>
  <cp:revision>7</cp:revision>
  <dcterms:created xsi:type="dcterms:W3CDTF">2012-01-29T23:55:24Z</dcterms:created>
  <dcterms:modified xsi:type="dcterms:W3CDTF">2013-10-08T18:35:22Z</dcterms:modified>
</cp:coreProperties>
</file>